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672" r:id="rId4"/>
    <p:sldId id="673" r:id="rId5"/>
    <p:sldId id="674" r:id="rId6"/>
    <p:sldId id="675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85" r:id="rId17"/>
    <p:sldId id="686" r:id="rId18"/>
    <p:sldId id="687" r:id="rId19"/>
    <p:sldId id="688" r:id="rId20"/>
    <p:sldId id="689" r:id="rId21"/>
    <p:sldId id="690" r:id="rId22"/>
    <p:sldId id="691" r:id="rId23"/>
    <p:sldId id="692" r:id="rId24"/>
    <p:sldId id="693" r:id="rId25"/>
    <p:sldId id="694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388307" y="3485118"/>
            <a:ext cx="11010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Frameworks</a:t>
            </a:r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CSS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No.3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778EA39-6D12-4631-8F14-0024F33A1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17426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453020" y="907725"/>
            <a:ext cx="9093896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 con columnas de diferente tamaño: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="container"&gt;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row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 col-2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Primera columna más pequeña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 col-6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Segunda columna mucho más grande que las otras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 col-2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Tercera columna más pequeña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1346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778EA39-6D12-4631-8F14-0024F33A1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17426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453020" y="907725"/>
            <a:ext cx="9093896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 con columnas de igual tamaño: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&lt;div class="container"&gt;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&lt;div class="row"&gt;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&lt;div class="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1 of 2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&lt;div class="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1 of 2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&lt;div class="row"&gt;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&lt;div class="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1 of 3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&lt;div class="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1 of 3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&lt;div class="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1 of 3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&lt;/div&gt;</a:t>
            </a:r>
          </a:p>
          <a:p>
            <a:pPr algn="just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&lt;/div&gt;</a:t>
            </a: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1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5" y="1337153"/>
            <a:ext cx="90938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ancho de una columna para cierto dispositivo tienes los siguientes valores</a:t>
            </a: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xs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ancho de pantalla de más de 576px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sm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ancho de pantalla de más de 768px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md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ancho de pantalla de más de 992px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lg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ancho de pantalla de más de 1200px</a:t>
            </a:r>
          </a:p>
        </p:txBody>
      </p:sp>
    </p:spTree>
    <p:extLst>
      <p:ext uri="{BB962C8B-B14F-4D97-AF65-F5344CB8AC3E}">
        <p14:creationId xmlns:p14="http://schemas.microsoft.com/office/powerpoint/2010/main" val="85656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Botones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Para crear un botón se debe usar la clase 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btn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Botón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standart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--&gt;</a:t>
            </a:r>
          </a:p>
          <a:p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-default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"&gt;Default&lt;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Botón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primario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--&gt;</a:t>
            </a: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type="button" </a:t>
            </a:r>
            <a:r>
              <a:rPr lang="en-US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-primary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"&gt;Primary&lt;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endParaRPr lang="en-US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Botón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éxito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--&gt;</a:t>
            </a: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type="button" </a:t>
            </a:r>
            <a:r>
              <a:rPr lang="en-US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-success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"&gt;Success&lt;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Botón de información--&gt;</a:t>
            </a:r>
          </a:p>
          <a:p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btn-info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Info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Botón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aviso --&gt;</a:t>
            </a: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type="button" </a:t>
            </a:r>
            <a:r>
              <a:rPr lang="en-US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-warning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"&gt;Warning&lt;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endParaRPr lang="en-US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Botón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US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peligro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--&gt;</a:t>
            </a: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type="button" </a:t>
            </a:r>
            <a:r>
              <a:rPr lang="en-US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-danger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"&gt;Danger&lt;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endParaRPr lang="en-US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&lt;!-- 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Botón con énfasis en un link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--&gt;</a:t>
            </a:r>
          </a:p>
          <a:p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type="button" </a:t>
            </a:r>
            <a:r>
              <a:rPr lang="en-US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n-US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-link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"&gt;Link&lt;</a:t>
            </a:r>
            <a:r>
              <a:rPr lang="en-US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/button</a:t>
            </a:r>
            <a:r>
              <a:rPr lang="en-US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13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Alertas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Las alertas sirven para mostrar un mensaje al usuario.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alert-primary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Mensaje de la alerta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alert-secondary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Mensaje de la alerta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alert-success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Mensaje de la alerta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5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408178" y="1205827"/>
            <a:ext cx="10403865" cy="598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alert-danger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8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Mensaje de la alerta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alert-warning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8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Mensaje de la alerta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alert-info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8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Mensaje de la alerta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0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408178" y="1205827"/>
            <a:ext cx="10403865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-light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8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Mensaje de la alerta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alert-dark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800" b="1" dirty="0">
                <a:solidFill>
                  <a:srgbClr val="002060"/>
                </a:solidFill>
                <a:latin typeface="Ubuntu" panose="020B0504030602030204" pitchFamily="34" charset="0"/>
              </a:rPr>
              <a:t>role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alert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Mensaje de la alerta</a:t>
            </a: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8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Breadcrumbs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Los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breadcrubs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 migas de pan, sirven para mostrar la situación del usuario dentro de una página. Indica al usuario dónde está y de dónde viene.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nav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>
                <a:solidFill>
                  <a:srgbClr val="403B56"/>
                </a:solidFill>
                <a:latin typeface="Ubuntu" panose="020B0504030602030204" pitchFamily="34" charset="0"/>
              </a:rPr>
              <a:t>aria-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label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breadcrumb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ol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breadcrumb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breadcrumb-item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"&gt;&lt;a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="#"&gt;Home&lt;/a&gt;&lt;/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breadcrumb-item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"&gt;&lt;a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="#"&gt;Sección&lt;/a&gt;&lt;/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breadcrumb-item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active" aria-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current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="page"&gt;Sección actual&lt;/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ol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nav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9687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Las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 tarjetas, sirven para agrupar el contenido. Se suelen utilizar para crear listas de elementos, por ejemplo, artículos de blog, tweets, colecciones de elementos, etc.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width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18rem;"&gt;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card-body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&lt;h5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card-title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"&gt;Título de la tarjeta&lt;/h5&gt;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&lt;h6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card-subtitle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mb-2 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text-muted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"&gt;Subtítulo&lt;/h6&gt;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&lt;p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card-text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"&gt;Contenido de la tarjeta&lt;/p&gt;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-link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"&gt;Enlace 1&lt;/a&gt;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 </a:t>
            </a:r>
            <a:r>
              <a:rPr lang="es-CO" sz="25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-link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"&gt;Enlace 2&lt;/a&gt;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7883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Frameworks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CSS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Los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frameworks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se utilizan en el ámbito de la programación de aplicaciones desde hace décadas. Recientemente han comenzado a utilizarse para programar y diseñar aplicaciones web, por lo que ya existen decenas de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frameworks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para CSS.</a:t>
            </a:r>
          </a:p>
        </p:txBody>
      </p:sp>
      <p:pic>
        <p:nvPicPr>
          <p:cNvPr id="1026" name="Picture 2" descr="Episodio #65 - Framework CSS display none? | Programar es una mierda">
            <a:extLst>
              <a:ext uri="{FF2B5EF4-FFF2-40B4-BE49-F238E27FC236}">
                <a16:creationId xmlns:a16="http://schemas.microsoft.com/office/drawing/2014/main" id="{7B1C1217-9814-42CF-AFDE-EA637B0CD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563" y="3769670"/>
            <a:ext cx="5324344" cy="26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2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border-primary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mb-3"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max-width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18rem;"&gt;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card-header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Header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card-body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text-primary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&lt;h5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card-title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"&gt;Tarjeta con borde&lt;/h5&gt;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&lt;p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card-text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Sontenido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la tarjeta&lt;/p&gt;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3214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4" y="1337153"/>
            <a:ext cx="10403865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text-right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width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18rem;"&gt;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card-body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&lt;h5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card-title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"&gt;Tarjeta con alineación a la derecha&lt;/h5&gt;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&lt;p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card-text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"&gt;Contenido alineado a la derecha&lt;/p&gt;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btn-primary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"&gt;Botón dentro de la tarjeta&lt;/a&gt;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83808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D90FF82-E95D-44F1-8315-60B5B2DFD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30199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94819" y="1031417"/>
            <a:ext cx="10403865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Collapse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Este elemento sirve para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moder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añadir un botón cuya funcionalidad sea poder ocular y mostrar cierto contenido, es decir, crear elementos colapsables.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3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3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btn-primary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b="1" dirty="0">
                <a:solidFill>
                  <a:srgbClr val="403B56"/>
                </a:solidFill>
                <a:latin typeface="Ubuntu" panose="020B0504030602030204" pitchFamily="34" charset="0"/>
              </a:rPr>
              <a:t>data-</a:t>
            </a:r>
            <a:r>
              <a:rPr lang="es-CO" sz="23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toggle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collapse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b="1" dirty="0">
                <a:solidFill>
                  <a:srgbClr val="403B56"/>
                </a:solidFill>
                <a:latin typeface="Ubuntu" panose="020B0504030602030204" pitchFamily="34" charset="0"/>
              </a:rPr>
              <a:t>data-target</a:t>
            </a:r>
            <a:r>
              <a:rPr lang="es-CO" sz="23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="#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collapseExample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b="1" dirty="0">
                <a:solidFill>
                  <a:srgbClr val="403B56"/>
                </a:solidFill>
                <a:latin typeface="Ubuntu" panose="020B0504030602030204" pitchFamily="34" charset="0"/>
              </a:rPr>
              <a:t>aria-</a:t>
            </a:r>
            <a:r>
              <a:rPr lang="es-CO" sz="23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expanded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false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b="1" dirty="0">
                <a:solidFill>
                  <a:srgbClr val="403B56"/>
                </a:solidFill>
                <a:latin typeface="Ubuntu" panose="020B0504030602030204" pitchFamily="34" charset="0"/>
              </a:rPr>
              <a:t>aria-</a:t>
            </a:r>
            <a:r>
              <a:rPr lang="es-CO" sz="23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controls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collapseExample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Haz clic para mostrar y ocultar el contenido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3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collapse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id="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collapseExample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card-body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Dentro de esta etiqueta puedes añadir todo el contenido que quieres que se muestre al pulsar el botón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3513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D90FF82-E95D-44F1-8315-60B5B2DFD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30199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94819" y="968787"/>
            <a:ext cx="1040386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Los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multiselect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sirven para que el usuario pueda escoger una opción para un conjunto de posibilidades.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3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3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class</a:t>
            </a:r>
            <a:r>
              <a:rPr lang="es-CO" sz="23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dropdown</a:t>
            </a:r>
            <a:r>
              <a:rPr lang="es-CO" sz="23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btn-primary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dropdown-toggle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id="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dropdownMenuButton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data-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toggle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aria-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haspopup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="true" aria-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expanded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="false"&gt;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Selecciona una opción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3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dropdown-menu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aria-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labelledby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dropdownMenuButton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dropdown-item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="#"&gt;Opción 1&lt;/a&gt;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dropdown-item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="#"&gt;Opción 2&lt;/a&gt;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&lt;a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dropdown-item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="#"&gt;Opción 3&lt;/a&gt;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3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9443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D90FF82-E95D-44F1-8315-60B5B2DFD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30199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94819" y="968787"/>
            <a:ext cx="1040386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Modal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Los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popups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son ventanas emergentes que se abren cuando el usuario interacciona con cierto elemento de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uan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página como un botón o un enlace.</a:t>
            </a:r>
          </a:p>
        </p:txBody>
      </p:sp>
    </p:spTree>
    <p:extLst>
      <p:ext uri="{BB962C8B-B14F-4D97-AF65-F5344CB8AC3E}">
        <p14:creationId xmlns:p14="http://schemas.microsoft.com/office/powerpoint/2010/main" val="87281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D90FF82-E95D-44F1-8315-60B5B2DFD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94819" y="430168"/>
            <a:ext cx="10403865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btn-primary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data-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toggle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="modal" data-target="#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exampleModal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Abrir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popup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fade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id="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exampleModal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tabindex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="-1" role="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dialog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aria-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labelledby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exampleModalLabel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aria-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hidden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="true"&gt;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dialog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role="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content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header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&lt;h5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title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id="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exampleModalLabel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"&gt;Título del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popup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&lt;/h5&gt;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close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data-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dismiss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="modal" aria-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label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Close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span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aria-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hidden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="true"&gt;&amp;times;&lt;/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span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Contenido del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popup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footer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btn-secondary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data-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dismiss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="modal"&gt;Cerrar&lt;/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  &lt;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type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btn-primary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"&gt;Acción principal&lt;/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1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1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1692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Frameworks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CSS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Genéricamente, un </a:t>
            </a:r>
            <a:r>
              <a:rPr lang="es-CO" sz="26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framework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 conjunto de herramientas, librerías, convenciones y buenas prácticas que pretenden encapsular las tareas repetitivas en módulos genéricos fácilmente reutilizables.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 la misma forma, un </a:t>
            </a:r>
            <a:r>
              <a:rPr lang="es-CO" sz="26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framework</a:t>
            </a:r>
            <a:r>
              <a:rPr lang="es-CO" sz="26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CSS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 conjunto de herramientas, hojas de estilos y buenas prácticas que permiten al diseñador web olvidarse de las tareas repetitivas para centrarse en los elementos únicos de cada diseño en los que puede aportar valor.</a:t>
            </a:r>
          </a:p>
        </p:txBody>
      </p:sp>
    </p:spTree>
    <p:extLst>
      <p:ext uri="{BB962C8B-B14F-4D97-AF65-F5344CB8AC3E}">
        <p14:creationId xmlns:p14="http://schemas.microsoft.com/office/powerpoint/2010/main" val="391450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Algunos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Frameworks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CSS </a:t>
            </a:r>
          </a:p>
        </p:txBody>
      </p:sp>
      <p:pic>
        <p:nvPicPr>
          <p:cNvPr id="2050" name="Picture 2" descr="JavaScript YUI Test Framework - DEV Community">
            <a:extLst>
              <a:ext uri="{FF2B5EF4-FFF2-40B4-BE49-F238E27FC236}">
                <a16:creationId xmlns:a16="http://schemas.microsoft.com/office/drawing/2014/main" id="{B7200570-0B95-4FC3-B734-B9C1E5CF2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7" t="10710" r="13530" b="7965"/>
          <a:stretch/>
        </p:blipFill>
        <p:spPr bwMode="auto">
          <a:xfrm>
            <a:off x="957244" y="2182858"/>
            <a:ext cx="3310248" cy="157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cion a YAML - On The Dock">
            <a:extLst>
              <a:ext uri="{FF2B5EF4-FFF2-40B4-BE49-F238E27FC236}">
                <a16:creationId xmlns:a16="http://schemas.microsoft.com/office/drawing/2014/main" id="{58116DB6-3FCD-44B0-ADA6-8708E597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t="22813" r="11424" b="24078"/>
          <a:stretch/>
        </p:blipFill>
        <p:spPr bwMode="auto">
          <a:xfrm>
            <a:off x="6891403" y="2375297"/>
            <a:ext cx="2367420" cy="13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s mejores frameworks de css, que yo considero | Blog del equipo de  desarrollo de software en Qbit Mexhico">
            <a:extLst>
              <a:ext uri="{FF2B5EF4-FFF2-40B4-BE49-F238E27FC236}">
                <a16:creationId xmlns:a16="http://schemas.microsoft.com/office/drawing/2014/main" id="{24D1E8D7-A0CE-441B-A789-0E2000970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0" b="1671"/>
          <a:stretch/>
        </p:blipFill>
        <p:spPr bwMode="auto">
          <a:xfrm>
            <a:off x="3379244" y="4208646"/>
            <a:ext cx="4394939" cy="19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6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Algunos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Frameworks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CSS </a:t>
            </a:r>
          </a:p>
        </p:txBody>
      </p:sp>
      <p:pic>
        <p:nvPicPr>
          <p:cNvPr id="3074" name="Picture 2" descr="tailwindcss - npm">
            <a:extLst>
              <a:ext uri="{FF2B5EF4-FFF2-40B4-BE49-F238E27FC236}">
                <a16:creationId xmlns:a16="http://schemas.microsoft.com/office/drawing/2014/main" id="{7D3E62BD-BA76-4807-BB78-FB03B5D3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4" y="2390775"/>
            <a:ext cx="44196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ure.Css Reviews 2021: Details, Pricing, &amp;amp; Features | G2">
            <a:extLst>
              <a:ext uri="{FF2B5EF4-FFF2-40B4-BE49-F238E27FC236}">
                <a16:creationId xmlns:a16="http://schemas.microsoft.com/office/drawing/2014/main" id="{0613111B-133F-452F-86A2-180BAF714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5" b="28825"/>
          <a:stretch/>
        </p:blipFill>
        <p:spPr bwMode="auto">
          <a:xfrm>
            <a:off x="6342173" y="2390775"/>
            <a:ext cx="4669599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lma: Free, open source, and modern CSS framework based on Flexbox">
            <a:extLst>
              <a:ext uri="{FF2B5EF4-FFF2-40B4-BE49-F238E27FC236}">
                <a16:creationId xmlns:a16="http://schemas.microsoft.com/office/drawing/2014/main" id="{7F9394A1-DE12-4F0D-8B43-689D76320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83" y="4094966"/>
            <a:ext cx="41529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ite Paper: Bootstrap, framework para crear una web responsive - acens blog">
            <a:extLst>
              <a:ext uri="{FF2B5EF4-FFF2-40B4-BE49-F238E27FC236}">
                <a16:creationId xmlns:a16="http://schemas.microsoft.com/office/drawing/2014/main" id="{F91278AD-8B9F-47BF-B0F8-32FA4DDF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74" y="366157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6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Bootstrap es una librería de estilos CSS, es decir, es un archivo CSS que añades en tus proyectos para tener una serie de estilos ya preparados para utilizar.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Este tipo de librerías CSS suelen incluir estilos para los elementos más comunes de una página web, como por ejemplo, botones, tarjetas, 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navbars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etc. Además tiene una serie de estilos para crear columnas fácilmente.</a:t>
            </a:r>
          </a:p>
        </p:txBody>
      </p:sp>
    </p:spTree>
    <p:extLst>
      <p:ext uri="{BB962C8B-B14F-4D97-AF65-F5344CB8AC3E}">
        <p14:creationId xmlns:p14="http://schemas.microsoft.com/office/powerpoint/2010/main" val="217028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5" y="1337153"/>
            <a:ext cx="90938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Containers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sirven para crear una “caja” o “contenedor” sobre la que va el contenido de una página web.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Cuando le aplicas a un elemento HTML la clase container lo que ocurre es que a ese elemento se le aplica un ancho y un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padding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determinado y además se coloca en el centro de la página web.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class</a:t>
            </a: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rgbClr val="7030A0"/>
                </a:solidFill>
                <a:latin typeface="Ubuntu" panose="020B0504030602030204" pitchFamily="34" charset="0"/>
              </a:rPr>
              <a:t>container</a:t>
            </a: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&lt;p&gt;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Este párrafo va dentro de un container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&lt;/p&gt;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534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5" y="1337153"/>
            <a:ext cx="909389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columnas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Para crear columnas, se debe crear un elemento HTML padre (&lt;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&gt;) con la etiqueta 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row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Esta etiqueta le dice a Bootstrap que el contenido se va representar en columnas.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Bootstrap se basa en un sistema de 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12 columnas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es decir, teniendo 12 columnas en total, si quieres crear dos columnas de igual tamaño, tienes que crear 2 columnas de 6. Si quieres 3 columnas tienes que crear 3 columnas de 4 porque 3 * 4 = 12 columnas en total.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crear columnas tienes que usar la clase 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col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seguido de otra clase con el ancho que se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dedea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del 1 al 12, por ejemplo: col-6, col-3, col-2, etc.</a:t>
            </a:r>
          </a:p>
        </p:txBody>
      </p:sp>
    </p:spTree>
    <p:extLst>
      <p:ext uri="{BB962C8B-B14F-4D97-AF65-F5344CB8AC3E}">
        <p14:creationId xmlns:p14="http://schemas.microsoft.com/office/powerpoint/2010/main" val="135290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909221" y="55949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Elementos Bootstrap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58075" y="1337153"/>
            <a:ext cx="909389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 creado dos columnas de igual tamaño:</a:t>
            </a:r>
          </a:p>
          <a:p>
            <a:pPr algn="just"/>
            <a:endParaRPr lang="es-CO" sz="25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container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row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 col-6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Primera columna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class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5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col col-6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Segunda columna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&lt;/</a:t>
            </a:r>
            <a:r>
              <a:rPr lang="es-CO" sz="25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5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5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5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27094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2159</TotalTime>
  <Words>1922</Words>
  <Application>Microsoft Office PowerPoint</Application>
  <PresentationFormat>Panorámica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 Light</vt:lpstr>
      <vt:lpstr>Ubuntu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286</cp:revision>
  <dcterms:created xsi:type="dcterms:W3CDTF">2021-04-09T17:18:33Z</dcterms:created>
  <dcterms:modified xsi:type="dcterms:W3CDTF">2022-06-27T20:21:03Z</dcterms:modified>
</cp:coreProperties>
</file>